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0" r:id="rId3"/>
    <p:sldId id="262" r:id="rId4"/>
    <p:sldId id="261" r:id="rId5"/>
  </p:sldIdLst>
  <p:sldSz cx="8567738" cy="8567738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나눔명조 ExtraBold" panose="02020603020101020101" pitchFamily="18" charset="-127"/>
      <p:bold r:id="rId10"/>
    </p:embeddedFont>
    <p:embeddedFont>
      <p:font typeface="나눔고딕 ExtraBold" panose="020D0904000000000000" pitchFamily="50" charset="-127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6" userDrawn="1">
          <p15:clr>
            <a:srgbClr val="A4A3A4"/>
          </p15:clr>
        </p15:guide>
        <p15:guide id="2" pos="2698" userDrawn="1">
          <p15:clr>
            <a:srgbClr val="A4A3A4"/>
          </p15:clr>
        </p15:guide>
        <p15:guide id="3" orient="horz" pos="4082" userDrawn="1">
          <p15:clr>
            <a:srgbClr val="A4A3A4"/>
          </p15:clr>
        </p15:guide>
        <p15:guide id="4" orient="horz" pos="4422" userDrawn="1">
          <p15:clr>
            <a:srgbClr val="A4A3A4"/>
          </p15:clr>
        </p15:guide>
        <p15:guide id="5" orient="horz" pos="4490" userDrawn="1">
          <p15:clr>
            <a:srgbClr val="A4A3A4"/>
          </p15:clr>
        </p15:guide>
        <p15:guide id="6" orient="horz" pos="47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075"/>
    <a:srgbClr val="3E5369"/>
    <a:srgbClr val="738C86"/>
    <a:srgbClr val="DEB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68" y="54"/>
      </p:cViewPr>
      <p:guideLst>
        <p:guide orient="horz" pos="3606"/>
        <p:guide pos="2698"/>
        <p:guide orient="horz" pos="4082"/>
        <p:guide orient="horz" pos="4422"/>
        <p:guide orient="horz" pos="4490"/>
        <p:guide orient="horz" pos="47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581" y="1402174"/>
            <a:ext cx="7282577" cy="2982842"/>
          </a:xfrm>
        </p:spPr>
        <p:txBody>
          <a:bodyPr anchor="b"/>
          <a:lstStyle>
            <a:lvl1pPr algn="ctr">
              <a:defRPr sz="562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967" y="4500046"/>
            <a:ext cx="6425804" cy="2068553"/>
          </a:xfrm>
        </p:spPr>
        <p:txBody>
          <a:bodyPr/>
          <a:lstStyle>
            <a:lvl1pPr marL="0" indent="0" algn="ctr">
              <a:buNone/>
              <a:defRPr sz="2249"/>
            </a:lvl1pPr>
            <a:lvl2pPr marL="428396" indent="0" algn="ctr">
              <a:buNone/>
              <a:defRPr sz="1874"/>
            </a:lvl2pPr>
            <a:lvl3pPr marL="856793" indent="0" algn="ctr">
              <a:buNone/>
              <a:defRPr sz="1687"/>
            </a:lvl3pPr>
            <a:lvl4pPr marL="1285189" indent="0" algn="ctr">
              <a:buNone/>
              <a:defRPr sz="1499"/>
            </a:lvl4pPr>
            <a:lvl5pPr marL="1713586" indent="0" algn="ctr">
              <a:buNone/>
              <a:defRPr sz="1499"/>
            </a:lvl5pPr>
            <a:lvl6pPr marL="2141982" indent="0" algn="ctr">
              <a:buNone/>
              <a:defRPr sz="1499"/>
            </a:lvl6pPr>
            <a:lvl7pPr marL="2570378" indent="0" algn="ctr">
              <a:buNone/>
              <a:defRPr sz="1499"/>
            </a:lvl7pPr>
            <a:lvl8pPr marL="2998775" indent="0" algn="ctr">
              <a:buNone/>
              <a:defRPr sz="1499"/>
            </a:lvl8pPr>
            <a:lvl9pPr marL="3427171" indent="0" algn="ctr">
              <a:buNone/>
              <a:defRPr sz="1499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7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1288" y="456153"/>
            <a:ext cx="1847419" cy="72607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9032" y="456153"/>
            <a:ext cx="5435159" cy="72607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40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70" y="2135987"/>
            <a:ext cx="7389674" cy="3563940"/>
          </a:xfrm>
        </p:spPr>
        <p:txBody>
          <a:bodyPr anchor="b"/>
          <a:lstStyle>
            <a:lvl1pPr>
              <a:defRPr sz="562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570" y="5733644"/>
            <a:ext cx="7389674" cy="1874192"/>
          </a:xfrm>
        </p:spPr>
        <p:txBody>
          <a:bodyPr/>
          <a:lstStyle>
            <a:lvl1pPr marL="0" indent="0">
              <a:buNone/>
              <a:defRPr sz="2249">
                <a:solidFill>
                  <a:schemeClr val="tx1"/>
                </a:solidFill>
              </a:defRPr>
            </a:lvl1pPr>
            <a:lvl2pPr marL="428396" indent="0">
              <a:buNone/>
              <a:defRPr sz="1874">
                <a:solidFill>
                  <a:schemeClr val="tx1">
                    <a:tint val="75000"/>
                  </a:schemeClr>
                </a:solidFill>
              </a:defRPr>
            </a:lvl2pPr>
            <a:lvl3pPr marL="856793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3pPr>
            <a:lvl4pPr marL="1285189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4pPr>
            <a:lvl5pPr marL="1713586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5pPr>
            <a:lvl6pPr marL="2141982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6pPr>
            <a:lvl7pPr marL="2570378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7pPr>
            <a:lvl8pPr marL="2998775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8pPr>
            <a:lvl9pPr marL="3427171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7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032" y="2280764"/>
            <a:ext cx="3641289" cy="543615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7417" y="2280764"/>
            <a:ext cx="3641289" cy="543615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7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456155"/>
            <a:ext cx="7389674" cy="1656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149" y="2100286"/>
            <a:ext cx="3624554" cy="1029318"/>
          </a:xfrm>
        </p:spPr>
        <p:txBody>
          <a:bodyPr anchor="b"/>
          <a:lstStyle>
            <a:lvl1pPr marL="0" indent="0">
              <a:buNone/>
              <a:defRPr sz="2249" b="1"/>
            </a:lvl1pPr>
            <a:lvl2pPr marL="428396" indent="0">
              <a:buNone/>
              <a:defRPr sz="1874" b="1"/>
            </a:lvl2pPr>
            <a:lvl3pPr marL="856793" indent="0">
              <a:buNone/>
              <a:defRPr sz="1687" b="1"/>
            </a:lvl3pPr>
            <a:lvl4pPr marL="1285189" indent="0">
              <a:buNone/>
              <a:defRPr sz="1499" b="1"/>
            </a:lvl4pPr>
            <a:lvl5pPr marL="1713586" indent="0">
              <a:buNone/>
              <a:defRPr sz="1499" b="1"/>
            </a:lvl5pPr>
            <a:lvl6pPr marL="2141982" indent="0">
              <a:buNone/>
              <a:defRPr sz="1499" b="1"/>
            </a:lvl6pPr>
            <a:lvl7pPr marL="2570378" indent="0">
              <a:buNone/>
              <a:defRPr sz="1499" b="1"/>
            </a:lvl7pPr>
            <a:lvl8pPr marL="2998775" indent="0">
              <a:buNone/>
              <a:defRPr sz="1499" b="1"/>
            </a:lvl8pPr>
            <a:lvl9pPr marL="3427171" indent="0">
              <a:buNone/>
              <a:defRPr sz="149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9" y="3129604"/>
            <a:ext cx="3624554" cy="46031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7418" y="2100286"/>
            <a:ext cx="3642405" cy="1029318"/>
          </a:xfrm>
        </p:spPr>
        <p:txBody>
          <a:bodyPr anchor="b"/>
          <a:lstStyle>
            <a:lvl1pPr marL="0" indent="0">
              <a:buNone/>
              <a:defRPr sz="2249" b="1"/>
            </a:lvl1pPr>
            <a:lvl2pPr marL="428396" indent="0">
              <a:buNone/>
              <a:defRPr sz="1874" b="1"/>
            </a:lvl2pPr>
            <a:lvl3pPr marL="856793" indent="0">
              <a:buNone/>
              <a:defRPr sz="1687" b="1"/>
            </a:lvl3pPr>
            <a:lvl4pPr marL="1285189" indent="0">
              <a:buNone/>
              <a:defRPr sz="1499" b="1"/>
            </a:lvl4pPr>
            <a:lvl5pPr marL="1713586" indent="0">
              <a:buNone/>
              <a:defRPr sz="1499" b="1"/>
            </a:lvl5pPr>
            <a:lvl6pPr marL="2141982" indent="0">
              <a:buNone/>
              <a:defRPr sz="1499" b="1"/>
            </a:lvl6pPr>
            <a:lvl7pPr marL="2570378" indent="0">
              <a:buNone/>
              <a:defRPr sz="1499" b="1"/>
            </a:lvl7pPr>
            <a:lvl8pPr marL="2998775" indent="0">
              <a:buNone/>
              <a:defRPr sz="1499" b="1"/>
            </a:lvl8pPr>
            <a:lvl9pPr marL="3427171" indent="0">
              <a:buNone/>
              <a:defRPr sz="149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7418" y="3129604"/>
            <a:ext cx="3642405" cy="46031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2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1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9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571182"/>
            <a:ext cx="2763319" cy="1999139"/>
          </a:xfrm>
        </p:spPr>
        <p:txBody>
          <a:bodyPr anchor="b"/>
          <a:lstStyle>
            <a:lvl1pPr>
              <a:defRPr sz="299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405" y="1233598"/>
            <a:ext cx="4337417" cy="6088647"/>
          </a:xfrm>
        </p:spPr>
        <p:txBody>
          <a:bodyPr/>
          <a:lstStyle>
            <a:lvl1pPr>
              <a:defRPr sz="2998"/>
            </a:lvl1pPr>
            <a:lvl2pPr>
              <a:defRPr sz="2624"/>
            </a:lvl2pPr>
            <a:lvl3pPr>
              <a:defRPr sz="2249"/>
            </a:lvl3pPr>
            <a:lvl4pPr>
              <a:defRPr sz="1874"/>
            </a:lvl4pPr>
            <a:lvl5pPr>
              <a:defRPr sz="1874"/>
            </a:lvl5pPr>
            <a:lvl6pPr>
              <a:defRPr sz="1874"/>
            </a:lvl6pPr>
            <a:lvl7pPr>
              <a:defRPr sz="1874"/>
            </a:lvl7pPr>
            <a:lvl8pPr>
              <a:defRPr sz="1874"/>
            </a:lvl8pPr>
            <a:lvl9pPr>
              <a:defRPr sz="187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148" y="2570322"/>
            <a:ext cx="2763319" cy="4761838"/>
          </a:xfrm>
        </p:spPr>
        <p:txBody>
          <a:bodyPr/>
          <a:lstStyle>
            <a:lvl1pPr marL="0" indent="0">
              <a:buNone/>
              <a:defRPr sz="1499"/>
            </a:lvl1pPr>
            <a:lvl2pPr marL="428396" indent="0">
              <a:buNone/>
              <a:defRPr sz="1312"/>
            </a:lvl2pPr>
            <a:lvl3pPr marL="856793" indent="0">
              <a:buNone/>
              <a:defRPr sz="1124"/>
            </a:lvl3pPr>
            <a:lvl4pPr marL="1285189" indent="0">
              <a:buNone/>
              <a:defRPr sz="937"/>
            </a:lvl4pPr>
            <a:lvl5pPr marL="1713586" indent="0">
              <a:buNone/>
              <a:defRPr sz="937"/>
            </a:lvl5pPr>
            <a:lvl6pPr marL="2141982" indent="0">
              <a:buNone/>
              <a:defRPr sz="937"/>
            </a:lvl6pPr>
            <a:lvl7pPr marL="2570378" indent="0">
              <a:buNone/>
              <a:defRPr sz="937"/>
            </a:lvl7pPr>
            <a:lvl8pPr marL="2998775" indent="0">
              <a:buNone/>
              <a:defRPr sz="937"/>
            </a:lvl8pPr>
            <a:lvl9pPr marL="3427171" indent="0">
              <a:buNone/>
              <a:defRPr sz="93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1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571182"/>
            <a:ext cx="2763319" cy="1999139"/>
          </a:xfrm>
        </p:spPr>
        <p:txBody>
          <a:bodyPr anchor="b"/>
          <a:lstStyle>
            <a:lvl1pPr>
              <a:defRPr sz="299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42405" y="1233598"/>
            <a:ext cx="4337417" cy="6088647"/>
          </a:xfrm>
        </p:spPr>
        <p:txBody>
          <a:bodyPr anchor="t"/>
          <a:lstStyle>
            <a:lvl1pPr marL="0" indent="0">
              <a:buNone/>
              <a:defRPr sz="2998"/>
            </a:lvl1pPr>
            <a:lvl2pPr marL="428396" indent="0">
              <a:buNone/>
              <a:defRPr sz="2624"/>
            </a:lvl2pPr>
            <a:lvl3pPr marL="856793" indent="0">
              <a:buNone/>
              <a:defRPr sz="2249"/>
            </a:lvl3pPr>
            <a:lvl4pPr marL="1285189" indent="0">
              <a:buNone/>
              <a:defRPr sz="1874"/>
            </a:lvl4pPr>
            <a:lvl5pPr marL="1713586" indent="0">
              <a:buNone/>
              <a:defRPr sz="1874"/>
            </a:lvl5pPr>
            <a:lvl6pPr marL="2141982" indent="0">
              <a:buNone/>
              <a:defRPr sz="1874"/>
            </a:lvl6pPr>
            <a:lvl7pPr marL="2570378" indent="0">
              <a:buNone/>
              <a:defRPr sz="1874"/>
            </a:lvl7pPr>
            <a:lvl8pPr marL="2998775" indent="0">
              <a:buNone/>
              <a:defRPr sz="1874"/>
            </a:lvl8pPr>
            <a:lvl9pPr marL="3427171" indent="0">
              <a:buNone/>
              <a:defRPr sz="1874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148" y="2570322"/>
            <a:ext cx="2763319" cy="4761838"/>
          </a:xfrm>
        </p:spPr>
        <p:txBody>
          <a:bodyPr/>
          <a:lstStyle>
            <a:lvl1pPr marL="0" indent="0">
              <a:buNone/>
              <a:defRPr sz="1499"/>
            </a:lvl1pPr>
            <a:lvl2pPr marL="428396" indent="0">
              <a:buNone/>
              <a:defRPr sz="1312"/>
            </a:lvl2pPr>
            <a:lvl3pPr marL="856793" indent="0">
              <a:buNone/>
              <a:defRPr sz="1124"/>
            </a:lvl3pPr>
            <a:lvl4pPr marL="1285189" indent="0">
              <a:buNone/>
              <a:defRPr sz="937"/>
            </a:lvl4pPr>
            <a:lvl5pPr marL="1713586" indent="0">
              <a:buNone/>
              <a:defRPr sz="937"/>
            </a:lvl5pPr>
            <a:lvl6pPr marL="2141982" indent="0">
              <a:buNone/>
              <a:defRPr sz="937"/>
            </a:lvl6pPr>
            <a:lvl7pPr marL="2570378" indent="0">
              <a:buNone/>
              <a:defRPr sz="937"/>
            </a:lvl7pPr>
            <a:lvl8pPr marL="2998775" indent="0">
              <a:buNone/>
              <a:defRPr sz="937"/>
            </a:lvl8pPr>
            <a:lvl9pPr marL="3427171" indent="0">
              <a:buNone/>
              <a:defRPr sz="93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9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032" y="456155"/>
            <a:ext cx="7389674" cy="1656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032" y="2280764"/>
            <a:ext cx="7389674" cy="543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9032" y="7941026"/>
            <a:ext cx="1927741" cy="456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471F-12F0-481C-9D2D-D3E916F8E9F2}" type="datetimeFigureOut">
              <a:rPr lang="ko-KR" altLang="en-US" smtClean="0"/>
              <a:t>2015-01-29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063" y="7941026"/>
            <a:ext cx="2891612" cy="456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0965" y="7941026"/>
            <a:ext cx="1927741" cy="456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E575D-599D-44A3-ACA1-18CF29C42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89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6793" rtl="0" eaLnBrk="1" latinLnBrk="1" hangingPunct="1">
        <a:lnSpc>
          <a:spcPct val="90000"/>
        </a:lnSpc>
        <a:spcBef>
          <a:spcPct val="0"/>
        </a:spcBef>
        <a:buNone/>
        <a:defRPr sz="41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198" indent="-214198" algn="l" defTabSz="856793" rtl="0" eaLnBrk="1" latinLnBrk="1" hangingPunct="1">
        <a:lnSpc>
          <a:spcPct val="90000"/>
        </a:lnSpc>
        <a:spcBef>
          <a:spcPts val="937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42595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2pPr>
      <a:lvl3pPr marL="1070991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3pPr>
      <a:lvl4pPr marL="1499387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927784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356180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784577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3212973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641369" indent="-214198" algn="l" defTabSz="856793" rtl="0" eaLnBrk="1" latinLnBrk="1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8396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56793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85189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713586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41982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70378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98775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427171" algn="l" defTabSz="856793" rtl="0" eaLnBrk="1" latinLnBrk="1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" y="0"/>
            <a:ext cx="8567738" cy="5711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7339" y="6377553"/>
            <a:ext cx="4671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대제목을</a:t>
            </a:r>
            <a:r>
              <a:rPr lang="ko-KR" altLang="en-US" sz="4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입력하세요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311" y="7072654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부제를 입력하세요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액자 1"/>
          <p:cNvSpPr/>
          <p:nvPr/>
        </p:nvSpPr>
        <p:spPr>
          <a:xfrm>
            <a:off x="0" y="0"/>
            <a:ext cx="8567738" cy="8567738"/>
          </a:xfrm>
          <a:prstGeom prst="frame">
            <a:avLst>
              <a:gd name="adj1" fmla="val 155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" y="0"/>
            <a:ext cx="8567738" cy="5711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8093" y="6453753"/>
            <a:ext cx="363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solidFill>
                  <a:srgbClr val="B2B0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운전</a:t>
            </a:r>
            <a:r>
              <a:rPr lang="ko-KR" alt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정석</a:t>
            </a:r>
            <a:endParaRPr lang="ko-KR" alt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2964" y="7377083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How to drive your car</a:t>
            </a:r>
            <a:endParaRPr lang="ko-KR" altLang="en-US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67" y="6105933"/>
            <a:ext cx="217399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B2B0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</a:t>
            </a:r>
            <a:endParaRPr lang="ko-KR" altLang="en-US" sz="11500" b="1" dirty="0">
              <a:solidFill>
                <a:srgbClr val="B2B0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1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/>
          <a:stretch/>
        </p:blipFill>
        <p:spPr>
          <a:xfrm>
            <a:off x="0" y="0"/>
            <a:ext cx="8566942" cy="6921500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-796" y="0"/>
            <a:ext cx="8567738" cy="8567738"/>
          </a:xfrm>
          <a:custGeom>
            <a:avLst/>
            <a:gdLst>
              <a:gd name="connsiteX0" fmla="*/ 695204 w 8567738"/>
              <a:gd name="connsiteY0" fmla="*/ 205837 h 8567738"/>
              <a:gd name="connsiteX1" fmla="*/ 246065 w 8567738"/>
              <a:gd name="connsiteY1" fmla="*/ 654976 h 8567738"/>
              <a:gd name="connsiteX2" fmla="*/ 246065 w 8567738"/>
              <a:gd name="connsiteY2" fmla="*/ 6261251 h 8567738"/>
              <a:gd name="connsiteX3" fmla="*/ 695204 w 8567738"/>
              <a:gd name="connsiteY3" fmla="*/ 6710390 h 8567738"/>
              <a:gd name="connsiteX4" fmla="*/ 7848726 w 8567738"/>
              <a:gd name="connsiteY4" fmla="*/ 6710390 h 8567738"/>
              <a:gd name="connsiteX5" fmla="*/ 8297865 w 8567738"/>
              <a:gd name="connsiteY5" fmla="*/ 6261251 h 8567738"/>
              <a:gd name="connsiteX6" fmla="*/ 8297865 w 8567738"/>
              <a:gd name="connsiteY6" fmla="*/ 654976 h 8567738"/>
              <a:gd name="connsiteX7" fmla="*/ 7848726 w 8567738"/>
              <a:gd name="connsiteY7" fmla="*/ 205837 h 8567738"/>
              <a:gd name="connsiteX8" fmla="*/ 0 w 8567738"/>
              <a:gd name="connsiteY8" fmla="*/ 0 h 8567738"/>
              <a:gd name="connsiteX9" fmla="*/ 8567738 w 8567738"/>
              <a:gd name="connsiteY9" fmla="*/ 0 h 8567738"/>
              <a:gd name="connsiteX10" fmla="*/ 8567738 w 8567738"/>
              <a:gd name="connsiteY10" fmla="*/ 8567738 h 8567738"/>
              <a:gd name="connsiteX11" fmla="*/ 0 w 8567738"/>
              <a:gd name="connsiteY11" fmla="*/ 8567738 h 856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67738" h="8567738">
                <a:moveTo>
                  <a:pt x="695204" y="205837"/>
                </a:moveTo>
                <a:cubicBezTo>
                  <a:pt x="447151" y="205837"/>
                  <a:pt x="246065" y="406923"/>
                  <a:pt x="246065" y="654976"/>
                </a:cubicBezTo>
                <a:lnTo>
                  <a:pt x="246065" y="6261251"/>
                </a:lnTo>
                <a:cubicBezTo>
                  <a:pt x="246065" y="6509304"/>
                  <a:pt x="447151" y="6710390"/>
                  <a:pt x="695204" y="6710390"/>
                </a:cubicBezTo>
                <a:lnTo>
                  <a:pt x="7848726" y="6710390"/>
                </a:lnTo>
                <a:cubicBezTo>
                  <a:pt x="8096779" y="6710390"/>
                  <a:pt x="8297865" y="6509304"/>
                  <a:pt x="8297865" y="6261251"/>
                </a:cubicBezTo>
                <a:lnTo>
                  <a:pt x="8297865" y="654976"/>
                </a:lnTo>
                <a:cubicBezTo>
                  <a:pt x="8297865" y="406923"/>
                  <a:pt x="8096779" y="205837"/>
                  <a:pt x="7848726" y="205837"/>
                </a:cubicBezTo>
                <a:close/>
                <a:moveTo>
                  <a:pt x="0" y="0"/>
                </a:moveTo>
                <a:lnTo>
                  <a:pt x="8567738" y="0"/>
                </a:lnTo>
                <a:lnTo>
                  <a:pt x="8567738" y="8567738"/>
                </a:lnTo>
                <a:lnTo>
                  <a:pt x="0" y="85677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71093" y="7076053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DEB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재봉틀</a:t>
            </a:r>
            <a:r>
              <a:rPr lang="ko-KR" altLang="en-US" sz="4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역사</a:t>
            </a:r>
            <a:endParaRPr lang="ko-KR" altLang="en-US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8149" y="7711256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History of sewing machine 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7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" y="0"/>
            <a:ext cx="8565622" cy="8602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92" y="1178348"/>
            <a:ext cx="4919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하와이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마우이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여행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1831" y="1732347"/>
            <a:ext cx="5859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err="1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할레아칼라</a:t>
            </a:r>
            <a:endParaRPr lang="ko-KR" altLang="en-US" sz="80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55535" y="3086565"/>
            <a:ext cx="3197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Haleakala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SunRise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26</Words>
  <Application>Microsoft Office PowerPoint</Application>
  <PresentationFormat>사용자 지정</PresentationFormat>
  <Paragraphs>10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Calibri</vt:lpstr>
      <vt:lpstr>나눔명조 ExtraBold</vt:lpstr>
      <vt:lpstr>Arial</vt:lpstr>
      <vt:lpstr>나눔고딕 ExtraBold</vt:lpstr>
      <vt:lpstr>Calibri Light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이혜강</cp:lastModifiedBy>
  <cp:revision>5</cp:revision>
  <dcterms:created xsi:type="dcterms:W3CDTF">2014-11-27T03:25:54Z</dcterms:created>
  <dcterms:modified xsi:type="dcterms:W3CDTF">2015-01-29T03:53:40Z</dcterms:modified>
</cp:coreProperties>
</file>